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B993D-351E-A84D-915F-B13A0E639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DD3C60-5F32-4A4F-B64A-70FE81B10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CA1F-34A0-8C41-A74D-ED5E9D42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EA05D4-9A9D-EB4F-A691-E5B4CAD2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B80F6-A957-4B49-9531-7EE34902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7E4E4B-ED9B-9A44-8122-30CB425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C3A375-7923-A643-9FC1-9C435371E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359F1A-15D5-4542-B38E-5F80C262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576FF5-1B45-1648-A445-2E6F3326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46204-E77C-4E4F-81E1-8AF630F3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75A39B-A76E-7542-9B89-E73DE5D99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2953CF-8C55-924A-A2BA-3F30D8D3F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A87A2-700F-0E4A-B567-35B487C3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5FB7C5-29E4-C548-8BCC-D0A251D9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DC3461-5E93-9C43-9AB6-C567323F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98A98-20DB-294D-82E2-9D78F9C6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82735-8474-594E-B4A3-346D5DAC9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7BB204-32C2-1646-8459-B29471D3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40A6B1-17B5-CC46-AA85-4C73359E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06E26B-1659-D848-8BA0-982D6C7D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9B7B4-0007-FE41-947F-3C1662F4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CCCCE4-5EC2-0341-B765-90388484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99C9D4-69DE-A841-9DAA-080017DE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624D10-9986-824F-B33A-6928BE38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D85062-93BA-AB43-A408-131D8C8F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9567FC-BC9F-DC4A-B722-1B9F31D5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2B9AB-E593-7A47-8811-5D960C897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A53116-7708-5046-A822-63C465A5B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27ECE7-4FBD-CA41-9733-E3194D84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BE8F4F-6967-C843-BCBB-791CF626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2866C4-480B-DC44-B2CD-D0FEB07E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FD92F-688F-234B-A2C9-FCEB921C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E42A3C-D8C5-6F4F-8DD3-A39A8F82D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0D2BF6-DDFA-0C48-B5D5-184D15A69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5A154F-C353-584C-AB29-3F3EB6243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107739-DC3A-144B-90B7-BB5BB8A1C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BBC592-1030-A145-A85D-A2ABC47B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B0EA78-21FC-A944-A9DB-7594E8D1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AFBF07-20FE-F949-811A-14804256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3EDEF2-B8C4-B746-8B34-A42AFDDF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FD3D7E-3EC8-2444-A8DB-467E77AB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C3AD33-BA9E-C74E-9885-DB558F53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C4EDE5-9AEC-EE4E-8C7A-0D25BA71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A00F6C-3853-7244-8322-5C6754A6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25FFDAC-0D61-7D49-A040-BD920117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33FADE-AA4C-E540-940D-2AB6C63D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2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5EDB2-48DD-9041-BEB6-C8990475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0C1CE-8FE7-7945-B81C-FA959023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B9DD6A-C52A-8D44-B824-05C33989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6BA39F-D55E-3645-B37F-95CD119C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256952-A65F-2E4B-B38F-7A842EBA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E5C977-2DCB-3F42-8532-655222A3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9A1AA-BFC5-F146-9F22-33CD00309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E25537-263A-B649-A5F2-705E0286C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17FD18-7AF4-014D-9B4F-DEE3AD83E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4D8AC9-EE59-4C48-B6EC-8279192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3E65B5-37B9-1C44-89D4-C260EA08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888446-67E1-3D44-B85E-62087F38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338F16-6556-6B4C-A7E0-7DCF5397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5B5CFF-EE3A-E542-A446-5394D94D5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EF3E95-C2B3-C44E-BD29-A29DE0899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A99A1-A9B1-CC45-B81C-FDC9E6F5D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BE7042-498F-F447-ACE8-678C1F994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iQ6mc1NCylo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0TgLtF3PM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CE993D-93FA-774B-ACF2-F3545360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4" y="135731"/>
            <a:ext cx="10515600" cy="1325563"/>
          </a:xfrm>
        </p:spPr>
        <p:txBody>
          <a:bodyPr/>
          <a:lstStyle/>
          <a:p>
            <a:r>
              <a:rPr lang="en-US" dirty="0">
                <a:latin typeface="Sassoon Primary" pitchFamily="50" charset="0"/>
              </a:rPr>
              <a:t>People who help us…. </a:t>
            </a:r>
            <a:r>
              <a:rPr lang="en-US" dirty="0" smtClean="0">
                <a:latin typeface="Sassoon Primary" pitchFamily="50" charset="0"/>
              </a:rPr>
              <a:t>Vets</a:t>
            </a:r>
            <a:endParaRPr lang="en-US" dirty="0">
              <a:latin typeface="Sassoon Primary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B71FD6-D778-E042-8311-39D694FBB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2242" y="1313521"/>
            <a:ext cx="5181600" cy="699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Sassoon Primary" pitchFamily="50" charset="0"/>
              </a:rPr>
              <a:t>Watch the video: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https://www.youtube.com/watch?v=iQ6mc1NCylo</a:t>
            </a:r>
            <a:endParaRPr lang="en-US" dirty="0">
              <a:latin typeface="Sassoon Primary" pitchFamily="50" charset="0"/>
            </a:endParaRPr>
          </a:p>
        </p:txBody>
      </p:sp>
      <p:graphicFrame>
        <p:nvGraphicFramePr>
          <p:cNvPr id="9" name="Table 3">
            <a:extLst>
              <a:ext uri="{FF2B5EF4-FFF2-40B4-BE49-F238E27FC236}">
                <a16:creationId xmlns="" xmlns:a16="http://schemas.microsoft.com/office/drawing/2014/main" id="{26E859E4-28FA-DE4D-96F3-58C8950EF53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40935" y="5506323"/>
          <a:ext cx="3321147" cy="105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49">
                  <a:extLst>
                    <a:ext uri="{9D8B030D-6E8A-4147-A177-3AD203B41FA5}">
                      <a16:colId xmlns="" xmlns:a16="http://schemas.microsoft.com/office/drawing/2014/main" val="3906373690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2626134561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523972694"/>
                    </a:ext>
                  </a:extLst>
                </a:gridCol>
              </a:tblGrid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Lucida Fax" panose="020F0502020204030204" pitchFamily="34" charset="0"/>
                          <a:cs typeface="Aharoni" panose="02010803020104030203" pitchFamily="2" charset="-79"/>
                        </a:rPr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go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322836"/>
                  </a:ext>
                </a:extLst>
              </a:tr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37120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792307" y="4297829"/>
            <a:ext cx="3277772" cy="2261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Sassoon Primary" pitchFamily="50" charset="0"/>
              </a:rPr>
              <a:t>Optional writing hom</a:t>
            </a:r>
            <a:r>
              <a:rPr lang="en-GB" sz="2000" dirty="0" smtClean="0">
                <a:latin typeface="Sassoon Primary" pitchFamily="50" charset="0"/>
              </a:rPr>
              <a:t>e learning activity:</a:t>
            </a:r>
            <a:br>
              <a:rPr lang="en-GB" sz="2000" dirty="0" smtClean="0">
                <a:latin typeface="Sassoon Primary" pitchFamily="50" charset="0"/>
              </a:rPr>
            </a:br>
            <a:endParaRPr lang="en-GB" sz="2000" dirty="0" smtClean="0">
              <a:latin typeface="Sassoon Primary" pitchFamily="50" charset="0"/>
            </a:endParaRP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Draw a picture of a vet helping an animal.</a:t>
            </a: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Can you write a sentence about it?</a:t>
            </a:r>
            <a:endParaRPr lang="en-GB" dirty="0" smtClean="0">
              <a:latin typeface="Sassoon Primary" pitchFamily="50" charset="0"/>
            </a:endParaRPr>
          </a:p>
        </p:txBody>
      </p:sp>
      <p:pic>
        <p:nvPicPr>
          <p:cNvPr id="1026" name="Picture 2" descr="Image result for dress up as a doctor role 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070" y="2080173"/>
            <a:ext cx="4049070" cy="323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2242" y="4578274"/>
            <a:ext cx="4736096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Dress up as a Vet.</a:t>
            </a:r>
          </a:p>
          <a:p>
            <a:pPr algn="ctr"/>
            <a:r>
              <a:rPr lang="en-GB" dirty="0" smtClean="0">
                <a:latin typeface="Sassoon Primary" pitchFamily="50" charset="0"/>
              </a:rPr>
              <a:t>Can you help the animals get better?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8230" y="5679118"/>
            <a:ext cx="4736096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Don’t forget to practice reading your read words. This will help you with your writing.</a:t>
            </a:r>
          </a:p>
        </p:txBody>
      </p:sp>
      <p:pic>
        <p:nvPicPr>
          <p:cNvPr id="12" name="Picture 4" descr="Image result for clipart v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74" y="1233705"/>
            <a:ext cx="3318354" cy="408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0483" y="128380"/>
            <a:ext cx="2721416" cy="4034657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10800000">
            <a:off x="10248302" y="3699802"/>
            <a:ext cx="365779" cy="70718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3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="" xmlns:a16="http://schemas.microsoft.com/office/drawing/2014/main" id="{7431442E-BE75-A748-BC5C-DD97410CFCFA}"/>
              </a:ext>
            </a:extLst>
          </p:cNvPr>
          <p:cNvSpPr txBox="1">
            <a:spLocks/>
          </p:cNvSpPr>
          <p:nvPr/>
        </p:nvSpPr>
        <p:spPr>
          <a:xfrm>
            <a:off x="480330" y="199809"/>
            <a:ext cx="10515600" cy="1154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Sassoon Primary" pitchFamily="50" charset="0"/>
              </a:rPr>
              <a:t>Maths</a:t>
            </a:r>
            <a:r>
              <a:rPr lang="en-US" dirty="0" smtClean="0">
                <a:latin typeface="Sassoon Primary" pitchFamily="50" charset="0"/>
              </a:rPr>
              <a:t> Activity</a:t>
            </a:r>
            <a:endParaRPr lang="en-US" dirty="0">
              <a:latin typeface="Sassoon Primary" pitchFamily="50" charset="0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9DB0F687-6363-4342-B15B-9AA777B3481A}"/>
              </a:ext>
            </a:extLst>
          </p:cNvPr>
          <p:cNvSpPr>
            <a:spLocks noGrp="1"/>
          </p:cNvSpPr>
          <p:nvPr/>
        </p:nvSpPr>
        <p:spPr>
          <a:xfrm>
            <a:off x="480330" y="1193444"/>
            <a:ext cx="5674829" cy="355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Sassoon Primary" pitchFamily="50" charset="0"/>
              </a:rPr>
              <a:t>Counting </a:t>
            </a:r>
            <a:r>
              <a:rPr lang="en-US" sz="2400" dirty="0" smtClean="0">
                <a:latin typeface="Sassoon Primary" pitchFamily="50" charset="0"/>
              </a:rPr>
              <a:t>song with warm up actions:</a:t>
            </a:r>
            <a:endParaRPr lang="en-US" sz="2400" dirty="0">
              <a:latin typeface="Sassoon Primary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509E83-DAC6-8A4A-A97E-85602BCE4CDD}"/>
              </a:ext>
            </a:extLst>
          </p:cNvPr>
          <p:cNvSpPr txBox="1"/>
          <p:nvPr/>
        </p:nvSpPr>
        <p:spPr>
          <a:xfrm>
            <a:off x="517819" y="1645892"/>
            <a:ext cx="56406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Sassoon Primary" pitchFamily="50" charset="0"/>
                <a:hlinkClick r:id="rId2"/>
              </a:rPr>
              <a:t>https://www.youtube.com/watch?v=0TgLtF3PMOc</a:t>
            </a:r>
            <a:endParaRPr lang="en-US" dirty="0">
              <a:solidFill>
                <a:srgbClr val="002060"/>
              </a:solidFill>
              <a:latin typeface="Sassoon Primary" pitchFamily="50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7386" y="2959566"/>
            <a:ext cx="737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Sassoon Primary" pitchFamily="50" charset="0"/>
              </a:rPr>
              <a:t>Can you fill say the numbers that are missing?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45327" y="136776"/>
            <a:ext cx="5002992" cy="2535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latin typeface="Sassoon Primary" pitchFamily="50" charset="0"/>
              </a:rPr>
              <a:t>Optional maths activity in FS2 Home learning pack</a:t>
            </a:r>
            <a:r>
              <a:rPr lang="en-GB" sz="2200" dirty="0" smtClean="0">
                <a:latin typeface="Sassoon Primary" pitchFamily="50" charset="0"/>
              </a:rPr>
              <a:t>:</a:t>
            </a:r>
          </a:p>
          <a:p>
            <a:pPr algn="ctr"/>
            <a:endParaRPr lang="en-GB" sz="2200" dirty="0" smtClean="0">
              <a:latin typeface="Sassoon Primary" pitchFamily="50" charset="0"/>
            </a:endParaRPr>
          </a:p>
          <a:p>
            <a:pPr algn="ctr"/>
            <a:r>
              <a:rPr lang="en-GB" sz="2200" dirty="0" smtClean="0">
                <a:latin typeface="Sassoon Primary" pitchFamily="50" charset="0"/>
              </a:rPr>
              <a:t>Cut the numbers 1 at a time and order them to 20. </a:t>
            </a:r>
          </a:p>
          <a:p>
            <a:pPr algn="ctr"/>
            <a:r>
              <a:rPr lang="en-GB" sz="2200" dirty="0" smtClean="0">
                <a:latin typeface="Sassoon Primary" pitchFamily="50" charset="0"/>
              </a:rPr>
              <a:t>Stick them in order on the Fireman’s sheet.</a:t>
            </a:r>
            <a:endParaRPr lang="en-GB" sz="2200" dirty="0" smtClean="0">
              <a:latin typeface="Sassoon Primary" pitchFamily="50" charset="0"/>
            </a:endParaRPr>
          </a:p>
        </p:txBody>
      </p:sp>
      <p:pic>
        <p:nvPicPr>
          <p:cNvPr id="40" name="Picture 2" descr="Image result for number line to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t="20203" r="5315" b="17967"/>
          <a:stretch/>
        </p:blipFill>
        <p:spPr bwMode="auto">
          <a:xfrm>
            <a:off x="641445" y="2132250"/>
            <a:ext cx="6196083" cy="62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0806" y="2878241"/>
            <a:ext cx="2218421" cy="391464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7339" y="2878240"/>
            <a:ext cx="2200980" cy="3897423"/>
          </a:xfrm>
          <a:prstGeom prst="rect">
            <a:avLst/>
          </a:prstGeom>
        </p:spPr>
      </p:pic>
      <p:sp>
        <p:nvSpPr>
          <p:cNvPr id="51" name="Up Arrow 50"/>
          <p:cNvSpPr/>
          <p:nvPr/>
        </p:nvSpPr>
        <p:spPr>
          <a:xfrm rot="10800000">
            <a:off x="10357212" y="2337714"/>
            <a:ext cx="477672" cy="68993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6"/>
          <a:srcRect l="26749" t="35401" r="28357" b="18284"/>
          <a:stretch/>
        </p:blipFill>
        <p:spPr>
          <a:xfrm>
            <a:off x="438446" y="3421231"/>
            <a:ext cx="6606881" cy="32535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1158" y="2878241"/>
            <a:ext cx="7176655" cy="3815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2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Lucida Fax</vt:lpstr>
      <vt:lpstr>Sassoon Primary</vt:lpstr>
      <vt:lpstr>Office Theme</vt:lpstr>
      <vt:lpstr>People who help us…. Vets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</dc:title>
  <dc:creator>Emily Merton</dc:creator>
  <cp:lastModifiedBy>Abbie Stewart</cp:lastModifiedBy>
  <cp:revision>25</cp:revision>
  <dcterms:created xsi:type="dcterms:W3CDTF">2020-03-02T09:35:44Z</dcterms:created>
  <dcterms:modified xsi:type="dcterms:W3CDTF">2020-03-05T05:11:00Z</dcterms:modified>
</cp:coreProperties>
</file>