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AB993D-351E-A84D-915F-B13A0E639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BDD3C60-5F32-4A4F-B64A-70FE81B10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25CA1F-34A0-8C41-A74D-ED5E9D42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EA05D4-9A9D-EB4F-A691-E5B4CAD25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BB80F6-A957-4B49-9531-7EE349024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4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7E4E4B-ED9B-9A44-8122-30CB425D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2C3A375-7923-A643-9FC1-9C435371E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359F1A-15D5-4542-B38E-5F80C2626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576FF5-1B45-1648-A445-2E6F3326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546204-E77C-4E4F-81E1-8AF630F3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5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275A39B-A76E-7542-9B89-E73DE5D99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C2953CF-8C55-924A-A2BA-3F30D8D3F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EA87A2-700F-0E4A-B567-35B487C3F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5FB7C5-29E4-C548-8BCC-D0A251D9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DC3461-5E93-9C43-9AB6-C567323F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3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598A98-20DB-294D-82E2-9D78F9C6A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B82735-8474-594E-B4A3-346D5DAC9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7BB204-32C2-1646-8459-B29471D37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40A6B1-17B5-CC46-AA85-4C73359E6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06E26B-1659-D848-8BA0-982D6C7D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8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89B7B4-0007-FE41-947F-3C1662F4B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1CCCCE4-5EC2-0341-B765-903884849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99C9D4-69DE-A841-9DAA-080017DE3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624D10-9986-824F-B33A-6928BE381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D85062-93BA-AB43-A408-131D8C8F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8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9567FC-BC9F-DC4A-B722-1B9F31D5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92B9AB-E593-7A47-8811-5D960C897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1A53116-7708-5046-A822-63C465A5B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527ECE7-4FBD-CA41-9733-E3194D84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9BE8F4F-6967-C843-BCBB-791CF6264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D2866C4-480B-DC44-B2CD-D0FEB07E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5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FD92F-688F-234B-A2C9-FCEB921CB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4E42A3C-D8C5-6F4F-8DD3-A39A8F82D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E0D2BF6-DDFA-0C48-B5D5-184D15A69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D5A154F-C353-584C-AB29-3F3EB6243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F107739-DC3A-144B-90B7-BB5BB8A1C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BBBC592-1030-A145-A85D-A2ABC47B3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CB0EA78-21FC-A944-A9DB-7594E8D1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6AFBF07-20FE-F949-811A-14804256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3EDEF2-B8C4-B746-8B34-A42AFDDFE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1FD3D7E-3EC8-2444-A8DB-467E77AB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EC3AD33-BA9E-C74E-9885-DB558F533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DC4EDE5-9AEC-EE4E-8C7A-0D25BA716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4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EA00F6C-3853-7244-8322-5C6754A6C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25FFDAC-0D61-7D49-A040-BD920117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A33FADE-AA4C-E540-940D-2AB6C63D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2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C5EDB2-48DD-9041-BEB6-C8990475D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20C1CE-8FE7-7945-B81C-FA9590234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B9DD6A-C52A-8D44-B824-05C339890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6BA39F-D55E-3645-B37F-95CD119C2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D256952-A65F-2E4B-B38F-7A842EBA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E5C977-2DCB-3F42-8532-655222A3C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6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89A1AA-BFC5-F146-9F22-33CD00309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BE25537-263A-B649-A5F2-705E0286C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D17FD18-7AF4-014D-9B4F-DEE3AD83E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B4D8AC9-EE59-4C48-B6EC-82791920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C3E65B5-37B9-1C44-89D4-C260EA082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1888446-67E1-3D44-B85E-62087F38B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5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D338F16-6556-6B4C-A7E0-7DCF5397F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5B5CFF-EE3A-E542-A446-5394D94D5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EF3E95-C2B3-C44E-BD29-A29DE0899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0A99A1-A9B1-CC45-B81C-FDC9E6F5DB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7BE7042-498F-F447-ACE8-678C1F994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7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CE993D-93FA-774B-ACF2-F3545360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14" y="135731"/>
            <a:ext cx="10515600" cy="1325563"/>
          </a:xfrm>
        </p:spPr>
        <p:txBody>
          <a:bodyPr/>
          <a:lstStyle/>
          <a:p>
            <a:r>
              <a:rPr lang="en-US" dirty="0">
                <a:latin typeface="Sassoon Primary" pitchFamily="50" charset="0"/>
              </a:rPr>
              <a:t>People who help us…. Doctors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5B71FD6-D778-E042-8311-39D694FBB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52242" y="1456347"/>
            <a:ext cx="5181600" cy="6992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Sassoon Primary" pitchFamily="50" charset="0"/>
              </a:rPr>
              <a:t>Watch the video:</a:t>
            </a:r>
          </a:p>
          <a:p>
            <a:pPr marL="0" indent="0">
              <a:buNone/>
            </a:pPr>
            <a:r>
              <a:rPr lang="en-US" dirty="0">
                <a:latin typeface="Sassoon Primary" pitchFamily="50" charset="0"/>
              </a:rPr>
              <a:t>https://www.youtube.com/watch?v=</a:t>
            </a:r>
            <a:r>
              <a:rPr lang="en-US" dirty="0" err="1">
                <a:latin typeface="Sassoon Primary" pitchFamily="50" charset="0"/>
              </a:rPr>
              <a:t>JxdrEFz9Jsw</a:t>
            </a:r>
            <a:endParaRPr lang="en-US" dirty="0">
              <a:latin typeface="Sassoon Primary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34C2A1C-04B1-0C46-B5F7-E49F31C431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010"/>
          <a:stretch/>
        </p:blipFill>
        <p:spPr>
          <a:xfrm>
            <a:off x="306396" y="1456347"/>
            <a:ext cx="3443861" cy="39721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2307" y="140677"/>
            <a:ext cx="3277772" cy="4041865"/>
          </a:xfrm>
          <a:prstGeom prst="rect">
            <a:avLst/>
          </a:prstGeom>
        </p:spPr>
      </p:pic>
      <p:graphicFrame>
        <p:nvGraphicFramePr>
          <p:cNvPr id="9" name="Table 3">
            <a:extLst>
              <a:ext uri="{FF2B5EF4-FFF2-40B4-BE49-F238E27FC236}">
                <a16:creationId xmlns="" xmlns:a16="http://schemas.microsoft.com/office/drawing/2014/main" id="{26E859E4-28FA-DE4D-96F3-58C8950EF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015657"/>
              </p:ext>
            </p:extLst>
          </p:nvPr>
        </p:nvGraphicFramePr>
        <p:xfrm>
          <a:off x="5040935" y="5506323"/>
          <a:ext cx="3321147" cy="1052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049">
                  <a:extLst>
                    <a:ext uri="{9D8B030D-6E8A-4147-A177-3AD203B41FA5}">
                      <a16:colId xmlns="" xmlns:a16="http://schemas.microsoft.com/office/drawing/2014/main" val="3906373690"/>
                    </a:ext>
                  </a:extLst>
                </a:gridCol>
                <a:gridCol w="1107049">
                  <a:extLst>
                    <a:ext uri="{9D8B030D-6E8A-4147-A177-3AD203B41FA5}">
                      <a16:colId xmlns="" xmlns:a16="http://schemas.microsoft.com/office/drawing/2014/main" val="2626134561"/>
                    </a:ext>
                  </a:extLst>
                </a:gridCol>
                <a:gridCol w="1107049">
                  <a:extLst>
                    <a:ext uri="{9D8B030D-6E8A-4147-A177-3AD203B41FA5}">
                      <a16:colId xmlns="" xmlns:a16="http://schemas.microsoft.com/office/drawing/2014/main" val="523972694"/>
                    </a:ext>
                  </a:extLst>
                </a:gridCol>
              </a:tblGrid>
              <a:tr h="5263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Lucida Fax" panose="020F0502020204030204" pitchFamily="34" charset="0"/>
                          <a:cs typeface="Aharoni" panose="02010803020104030203" pitchFamily="2" charset="-79"/>
                        </a:rPr>
                        <a:t>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go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6322836"/>
                  </a:ext>
                </a:extLst>
              </a:tr>
              <a:tr h="5263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the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into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371205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792307" y="4297829"/>
            <a:ext cx="3277772" cy="2261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Sassoon Primary" pitchFamily="50" charset="0"/>
              </a:rPr>
              <a:t>Optional writing hom</a:t>
            </a:r>
            <a:r>
              <a:rPr lang="en-GB" sz="2000" dirty="0" smtClean="0">
                <a:latin typeface="Sassoon Primary" pitchFamily="50" charset="0"/>
              </a:rPr>
              <a:t>e learning activity:</a:t>
            </a:r>
            <a:br>
              <a:rPr lang="en-GB" sz="2000" dirty="0" smtClean="0">
                <a:latin typeface="Sassoon Primary" pitchFamily="50" charset="0"/>
              </a:rPr>
            </a:br>
            <a:endParaRPr lang="en-GB" sz="2000" dirty="0" smtClean="0">
              <a:latin typeface="Sassoon Primary" pitchFamily="50" charset="0"/>
            </a:endParaRPr>
          </a:p>
          <a:p>
            <a:pPr marL="457200" indent="-457200" algn="ctr">
              <a:buAutoNum type="arabicPeriod"/>
            </a:pPr>
            <a:r>
              <a:rPr lang="en-GB" dirty="0" smtClean="0">
                <a:latin typeface="Sassoon Primary" pitchFamily="50" charset="0"/>
              </a:rPr>
              <a:t>Draw a picture of a doctor helping someone.</a:t>
            </a:r>
          </a:p>
          <a:p>
            <a:pPr marL="457200" indent="-457200" algn="ctr">
              <a:buAutoNum type="arabicPeriod"/>
            </a:pPr>
            <a:r>
              <a:rPr lang="en-GB" dirty="0" smtClean="0">
                <a:latin typeface="Sassoon Primary" pitchFamily="50" charset="0"/>
              </a:rPr>
              <a:t>Can you write a sentence about it?</a:t>
            </a:r>
            <a:endParaRPr lang="en-GB" dirty="0" smtClean="0">
              <a:latin typeface="Sassoon Primary" pitchFamily="50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10800000">
            <a:off x="10248302" y="3699802"/>
            <a:ext cx="365779" cy="707187"/>
          </a:xfrm>
          <a:prstGeom prst="down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Image result for dress up as a doctor role pl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070" y="2080173"/>
            <a:ext cx="4049070" cy="323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852242" y="4578274"/>
            <a:ext cx="4736096" cy="8501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 Primary" pitchFamily="50" charset="0"/>
              </a:rPr>
              <a:t>Dress up as a doctor.</a:t>
            </a:r>
          </a:p>
          <a:p>
            <a:pPr algn="ctr"/>
            <a:r>
              <a:rPr lang="en-GB" dirty="0" smtClean="0">
                <a:latin typeface="Sassoon Primary" pitchFamily="50" charset="0"/>
              </a:rPr>
              <a:t>Can you help your patient get better?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8230" y="5679118"/>
            <a:ext cx="4736096" cy="8501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 Primary" pitchFamily="50" charset="0"/>
              </a:rPr>
              <a:t>Don’t forget to practice reading your read words. This will help you with your writing.</a:t>
            </a:r>
          </a:p>
        </p:txBody>
      </p:sp>
    </p:spTree>
    <p:extLst>
      <p:ext uri="{BB962C8B-B14F-4D97-AF65-F5344CB8AC3E}">
        <p14:creationId xmlns:p14="http://schemas.microsoft.com/office/powerpoint/2010/main" val="161487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9275" y="253833"/>
            <a:ext cx="63642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Primary" pitchFamily="50" charset="0"/>
              </a:rPr>
              <a:t>Maths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Primary" pitchFamily="50" charset="0"/>
              </a:rPr>
              <a:t> Activity: </a:t>
            </a:r>
          </a:p>
          <a:p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Primary" pitchFamily="50" charset="0"/>
              </a:rPr>
              <a:t>Listen to the song and encourage your child to sing along to it:</a:t>
            </a:r>
          </a:p>
          <a:p>
            <a:pPr algn="ctr"/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 Primary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49032" y="255444"/>
            <a:ext cx="4489461" cy="2261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Sassoon Primary" pitchFamily="50" charset="0"/>
              </a:rPr>
              <a:t>Optional maths activity in FS2 Home learning pack:</a:t>
            </a:r>
          </a:p>
          <a:p>
            <a:pPr algn="ctr"/>
            <a:endParaRPr lang="en-GB" sz="2400" dirty="0" smtClean="0">
              <a:latin typeface="Sassoon Primary" pitchFamily="50" charset="0"/>
            </a:endParaRPr>
          </a:p>
          <a:p>
            <a:pPr algn="ctr"/>
            <a:r>
              <a:rPr lang="en-GB" dirty="0" smtClean="0">
                <a:latin typeface="Sassoon Primary" pitchFamily="50" charset="0"/>
              </a:rPr>
              <a:t>Count back from the first number and fill in the missing numbers.</a:t>
            </a:r>
            <a:endParaRPr lang="en-GB" dirty="0">
              <a:solidFill>
                <a:schemeClr val="tx1"/>
              </a:solidFill>
              <a:latin typeface="Sassoon Primary" pitchFamily="50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74E62F9-F394-C644-9FD9-EB23596ECA51}"/>
              </a:ext>
            </a:extLst>
          </p:cNvPr>
          <p:cNvSpPr txBox="1"/>
          <p:nvPr/>
        </p:nvSpPr>
        <p:spPr>
          <a:xfrm>
            <a:off x="229275" y="1670188"/>
            <a:ext cx="60929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Sassoon Primary" pitchFamily="50" charset="0"/>
              </a:rPr>
              <a:t>https://www.youtube.com/watch?v=</a:t>
            </a:r>
            <a:r>
              <a:rPr lang="en-US" sz="2000" dirty="0" err="1">
                <a:solidFill>
                  <a:schemeClr val="accent1"/>
                </a:solidFill>
                <a:latin typeface="Sassoon Primary" pitchFamily="50" charset="0"/>
              </a:rPr>
              <a:t>ShqXL-zfLxY</a:t>
            </a:r>
            <a:endParaRPr lang="en-US" sz="2000" dirty="0">
              <a:solidFill>
                <a:schemeClr val="accent1"/>
              </a:solidFill>
              <a:latin typeface="Sassoon Primary" pitchFamily="50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9580" y="2697027"/>
            <a:ext cx="3756426" cy="4085941"/>
          </a:xfrm>
          <a:prstGeom prst="rect">
            <a:avLst/>
          </a:prstGeom>
        </p:spPr>
      </p:pic>
      <p:sp>
        <p:nvSpPr>
          <p:cNvPr id="16" name="Down Arrow 15"/>
          <p:cNvSpPr/>
          <p:nvPr/>
        </p:nvSpPr>
        <p:spPr>
          <a:xfrm>
            <a:off x="9403776" y="2336418"/>
            <a:ext cx="528034" cy="721217"/>
          </a:xfrm>
          <a:prstGeom prst="down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6539" t="23274" r="10420" b="17025"/>
          <a:stretch/>
        </p:blipFill>
        <p:spPr>
          <a:xfrm>
            <a:off x="229275" y="3688981"/>
            <a:ext cx="7126868" cy="3093987"/>
          </a:xfrm>
          <a:prstGeom prst="rect">
            <a:avLst/>
          </a:prstGeom>
        </p:spPr>
      </p:pic>
      <p:pic>
        <p:nvPicPr>
          <p:cNvPr id="17" name="Picture 2" descr="Image result for number line to 1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" t="6571" r="6524" b="78040"/>
          <a:stretch/>
        </p:blipFill>
        <p:spPr bwMode="auto">
          <a:xfrm>
            <a:off x="227396" y="2462658"/>
            <a:ext cx="6693888" cy="70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42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98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Lucida Fax</vt:lpstr>
      <vt:lpstr>Sassoon Primary</vt:lpstr>
      <vt:lpstr>Office Theme</vt:lpstr>
      <vt:lpstr>People who help us…. Doctors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</dc:title>
  <dc:creator>Emily Merton</dc:creator>
  <cp:lastModifiedBy>Abbie Stewart</cp:lastModifiedBy>
  <cp:revision>9</cp:revision>
  <dcterms:created xsi:type="dcterms:W3CDTF">2020-03-02T09:35:44Z</dcterms:created>
  <dcterms:modified xsi:type="dcterms:W3CDTF">2020-03-05T05:12:14Z</dcterms:modified>
</cp:coreProperties>
</file>