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33B-5352-45EC-B1EC-BD4549AE6B1E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1EC-4C69-4CCE-9EA9-57B89D50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87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33B-5352-45EC-B1EC-BD4549AE6B1E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1EC-4C69-4CCE-9EA9-57B89D50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48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33B-5352-45EC-B1EC-BD4549AE6B1E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1EC-4C69-4CCE-9EA9-57B89D50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3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33B-5352-45EC-B1EC-BD4549AE6B1E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1EC-4C69-4CCE-9EA9-57B89D50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79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33B-5352-45EC-B1EC-BD4549AE6B1E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1EC-4C69-4CCE-9EA9-57B89D50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1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33B-5352-45EC-B1EC-BD4549AE6B1E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1EC-4C69-4CCE-9EA9-57B89D50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24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33B-5352-45EC-B1EC-BD4549AE6B1E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1EC-4C69-4CCE-9EA9-57B89D50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66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33B-5352-45EC-B1EC-BD4549AE6B1E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1EC-4C69-4CCE-9EA9-57B89D50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12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33B-5352-45EC-B1EC-BD4549AE6B1E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1EC-4C69-4CCE-9EA9-57B89D50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0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33B-5352-45EC-B1EC-BD4549AE6B1E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1EC-4C69-4CCE-9EA9-57B89D50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69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33B-5352-45EC-B1EC-BD4549AE6B1E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1EC-4C69-4CCE-9EA9-57B89D50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2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EA33B-5352-45EC-B1EC-BD4549AE6B1E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91EC-4C69-4CCE-9EA9-57B89D50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44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ze89HB9u8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www.youtube.com/watch?v=ShqXL-zfLxY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958" y="264964"/>
            <a:ext cx="10515600" cy="1325563"/>
          </a:xfrm>
        </p:spPr>
        <p:txBody>
          <a:bodyPr/>
          <a:lstStyle/>
          <a:p>
            <a:r>
              <a:rPr lang="en-GB" dirty="0" err="1" smtClean="0">
                <a:latin typeface="Sassoon Primary" pitchFamily="50" charset="0"/>
              </a:rPr>
              <a:t>Supertato</a:t>
            </a:r>
            <a:endParaRPr lang="en-GB" dirty="0">
              <a:latin typeface="Sassoon Primary" pitchFamily="50" charset="0"/>
            </a:endParaRPr>
          </a:p>
        </p:txBody>
      </p:sp>
      <p:pic>
        <p:nvPicPr>
          <p:cNvPr id="1026" name="Picture 2" descr="Image result for supert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19" y="1279981"/>
            <a:ext cx="2257724" cy="226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90911" y="743080"/>
            <a:ext cx="5524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Sassoon Primary" pitchFamily="50" charset="0"/>
                <a:hlinkClick r:id="rId3"/>
              </a:rPr>
              <a:t>https://www.youtube.com/watch?v=rze89HB9u8g</a:t>
            </a:r>
            <a:endParaRPr lang="en-GB" dirty="0">
              <a:latin typeface="Sassoon Primary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1714" y="743080"/>
            <a:ext cx="272029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" pitchFamily="50" charset="0"/>
              </a:rPr>
              <a:t>Listen to the story here: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6654" y="4326742"/>
            <a:ext cx="4489461" cy="19208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Sassoon Primary" pitchFamily="50" charset="0"/>
              </a:rPr>
              <a:t>Optional writing activity in FS2 Home learning pack:</a:t>
            </a:r>
          </a:p>
          <a:p>
            <a:pPr algn="ctr"/>
            <a:endParaRPr lang="en-GB" sz="2000" dirty="0">
              <a:latin typeface="Sassoon Primary" pitchFamily="50" charset="0"/>
            </a:endParaRPr>
          </a:p>
          <a:p>
            <a:pPr marL="342900" indent="-342900" algn="ctr">
              <a:buAutoNum type="arabicPeriod"/>
            </a:pPr>
            <a:r>
              <a:rPr lang="en-GB" sz="2000" dirty="0" smtClean="0">
                <a:latin typeface="Sassoon Primary" pitchFamily="50" charset="0"/>
              </a:rPr>
              <a:t>Draw and colour your super vegetable</a:t>
            </a:r>
          </a:p>
          <a:p>
            <a:pPr marL="342900" indent="-342900" algn="ctr">
              <a:buFontTx/>
              <a:buAutoNum type="arabicPeriod"/>
            </a:pPr>
            <a:r>
              <a:rPr lang="en-GB" sz="2000" dirty="0" smtClean="0">
                <a:latin typeface="Sassoon Primary" pitchFamily="50" charset="0"/>
              </a:rPr>
              <a:t>Write about your super vegetable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471" y="3939059"/>
            <a:ext cx="3822452" cy="2696194"/>
          </a:xfrm>
          <a:prstGeom prst="rect">
            <a:avLst/>
          </a:prstGeom>
        </p:spPr>
      </p:pic>
      <p:pic>
        <p:nvPicPr>
          <p:cNvPr id="9" name="Picture 2" descr="Image result for supertato super v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772" y="1212572"/>
            <a:ext cx="3978686" cy="252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161787" y="1450043"/>
            <a:ext cx="3334427" cy="19208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Sassoon Primary" pitchFamily="50" charset="0"/>
              </a:rPr>
              <a:t>Can you make your own Super vegetable?</a:t>
            </a:r>
          </a:p>
        </p:txBody>
      </p:sp>
      <p:sp>
        <p:nvSpPr>
          <p:cNvPr id="14" name="Down Arrow 13"/>
          <p:cNvSpPr/>
          <p:nvPr/>
        </p:nvSpPr>
        <p:spPr>
          <a:xfrm rot="16200000">
            <a:off x="5847397" y="4881857"/>
            <a:ext cx="528034" cy="810598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50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numbers to 20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4301" r="2503" b="13249"/>
          <a:stretch/>
        </p:blipFill>
        <p:spPr bwMode="auto">
          <a:xfrm>
            <a:off x="1136491" y="2146312"/>
            <a:ext cx="4174073" cy="168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9275" y="253833"/>
            <a:ext cx="6364260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" pitchFamily="50" charset="0"/>
              </a:rPr>
              <a:t>Maths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" pitchFamily="50" charset="0"/>
              </a:rPr>
              <a:t> Activity: </a:t>
            </a:r>
          </a:p>
          <a:p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" pitchFamily="50" charset="0"/>
              </a:rPr>
              <a:t>Listen to the song and encourage your child to sing along to it:</a:t>
            </a:r>
          </a:p>
          <a:p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" pitchFamily="50" charset="0"/>
              </a:rPr>
              <a:t> </a:t>
            </a:r>
            <a:r>
              <a:rPr lang="en-GB" sz="2000" dirty="0">
                <a:latin typeface="Sassoon Primary" pitchFamily="50" charset="0"/>
                <a:hlinkClick r:id="rId3"/>
              </a:rPr>
              <a:t>https://www.youtube.com/watch?v=ShqXL-zfLxY</a:t>
            </a:r>
            <a:endParaRPr lang="en-GB" sz="1400" dirty="0">
              <a:latin typeface="Sassoon Primary" pitchFamily="50" charset="0"/>
            </a:endParaRPr>
          </a:p>
          <a:p>
            <a:pPr algn="ctr"/>
            <a:endParaRPr lang="en-US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7087" y="469141"/>
            <a:ext cx="4489461" cy="2261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Sassoon Primary" pitchFamily="50" charset="0"/>
              </a:rPr>
              <a:t>Optional maths activity in FS2 Home learning pack:</a:t>
            </a:r>
          </a:p>
          <a:p>
            <a:pPr algn="ctr"/>
            <a:endParaRPr lang="en-GB" sz="2400" dirty="0" smtClean="0">
              <a:latin typeface="Sassoon Primary" pitchFamily="50" charset="0"/>
            </a:endParaRPr>
          </a:p>
          <a:p>
            <a:pPr algn="ctr"/>
            <a:r>
              <a:rPr lang="en-GB" dirty="0" smtClean="0">
                <a:latin typeface="Sassoon Primary" pitchFamily="50" charset="0"/>
              </a:rPr>
              <a:t>Read </a:t>
            </a:r>
            <a:r>
              <a:rPr lang="en-GB" dirty="0">
                <a:latin typeface="Sassoon Primary" pitchFamily="50" charset="0"/>
              </a:rPr>
              <a:t>the number </a:t>
            </a:r>
            <a:r>
              <a:rPr lang="en-GB" dirty="0" smtClean="0">
                <a:latin typeface="Sassoon Primary" pitchFamily="50" charset="0"/>
              </a:rPr>
              <a:t>sentence and solve the subtraction sums.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Sassoon Primary" pitchFamily="50" charset="0"/>
              </a:rPr>
              <a:t>Write the answer </a:t>
            </a:r>
            <a:r>
              <a:rPr lang="en-GB" dirty="0">
                <a:solidFill>
                  <a:schemeClr val="tx1"/>
                </a:solidFill>
                <a:latin typeface="Sassoon Primary" pitchFamily="50" charset="0"/>
              </a:rPr>
              <a:t>in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087" y="3135476"/>
            <a:ext cx="4610209" cy="3307461"/>
          </a:xfrm>
          <a:prstGeom prst="rect">
            <a:avLst/>
          </a:prstGeom>
        </p:spPr>
      </p:pic>
      <p:pic>
        <p:nvPicPr>
          <p:cNvPr id="8" name="Picture 7" descr="Image result for carrot clipart no background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4" b="100000" l="1563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71" y="4534373"/>
            <a:ext cx="1869912" cy="190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broccolli clipart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600" l="86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55" y="4030256"/>
            <a:ext cx="1446530" cy="144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cucumber clipart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27" y="5476786"/>
            <a:ext cx="1275080" cy="12141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24611" y="4091789"/>
            <a:ext cx="3019720" cy="2495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Sassoon Primary" pitchFamily="50" charset="0"/>
              </a:rPr>
              <a:t>Do you have any vegetables in your home to count?</a:t>
            </a:r>
          </a:p>
        </p:txBody>
      </p:sp>
      <p:sp>
        <p:nvSpPr>
          <p:cNvPr id="2" name="Down Arrow 1"/>
          <p:cNvSpPr/>
          <p:nvPr/>
        </p:nvSpPr>
        <p:spPr>
          <a:xfrm>
            <a:off x="8817800" y="2572340"/>
            <a:ext cx="528034" cy="721217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41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96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Sassoon Primary</vt:lpstr>
      <vt:lpstr>Office Theme</vt:lpstr>
      <vt:lpstr>Supertato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</dc:title>
  <dc:creator>Abbie Stewart</dc:creator>
  <cp:lastModifiedBy>Abbie Stewart</cp:lastModifiedBy>
  <cp:revision>17</cp:revision>
  <dcterms:created xsi:type="dcterms:W3CDTF">2020-03-02T08:42:29Z</dcterms:created>
  <dcterms:modified xsi:type="dcterms:W3CDTF">2020-03-05T04:03:08Z</dcterms:modified>
</cp:coreProperties>
</file>