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9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7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40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8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9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11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3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5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91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11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4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6326E-1D3D-48AF-B74E-A2570DC78F60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A8121-9785-4DD6-BF86-46BFFAE0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9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e89HB9u8g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bBNV-YvdlO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VLxWIHRD4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Sassoon Primary" pitchFamily="50" charset="0"/>
              </a:rPr>
              <a:t>Supertato</a:t>
            </a:r>
            <a:endParaRPr lang="en-GB" dirty="0">
              <a:latin typeface="Sassoon Primary" pitchFamily="50" charset="0"/>
            </a:endParaRPr>
          </a:p>
        </p:txBody>
      </p:sp>
      <p:pic>
        <p:nvPicPr>
          <p:cNvPr id="1026" name="Picture 2" descr="Image result for supert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11" y="1393188"/>
            <a:ext cx="1986746" cy="198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02501" y="835611"/>
            <a:ext cx="4911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https://www.youtube.com/watch?v=rze89HB9u8g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82205" y="874416"/>
            <a:ext cx="272029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Listen to the story here: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 Primary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3113" y="1419007"/>
            <a:ext cx="4499020" cy="23957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 Primary" pitchFamily="50" charset="0"/>
              </a:rPr>
              <a:t>Optional Home Learning</a:t>
            </a:r>
            <a:br>
              <a:rPr lang="en-GB" dirty="0" smtClean="0">
                <a:latin typeface="Sassoon Primary" pitchFamily="50" charset="0"/>
              </a:rPr>
            </a:br>
            <a:endParaRPr lang="en-GB" dirty="0">
              <a:latin typeface="Sassoon Primary" pitchFamily="50" charset="0"/>
            </a:endParaRPr>
          </a:p>
          <a:p>
            <a:pPr marL="342900" indent="-342900" algn="ctr">
              <a:buAutoNum type="arabicPeriod"/>
            </a:pPr>
            <a:r>
              <a:rPr lang="en-GB" dirty="0" smtClean="0">
                <a:latin typeface="Sassoon Primary" pitchFamily="50" charset="0"/>
              </a:rPr>
              <a:t>Draw and colour a picture of your super vegetable saving the other vegetables</a:t>
            </a:r>
            <a:br>
              <a:rPr lang="en-GB" dirty="0" smtClean="0">
                <a:latin typeface="Sassoon Primary" pitchFamily="50" charset="0"/>
              </a:rPr>
            </a:br>
            <a:endParaRPr lang="en-GB" dirty="0" smtClean="0">
              <a:latin typeface="Sassoon Primary" pitchFamily="50" charset="0"/>
            </a:endParaRPr>
          </a:p>
          <a:p>
            <a:pPr marL="342900" indent="-342900" algn="ctr">
              <a:buFontTx/>
              <a:buAutoNum type="arabicPeriod"/>
            </a:pPr>
            <a:r>
              <a:rPr lang="en-GB" dirty="0" smtClean="0">
                <a:latin typeface="Sassoon Primary" pitchFamily="50" charset="0"/>
              </a:rPr>
              <a:t>Write about your drawing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58239" y="5936834"/>
            <a:ext cx="490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4"/>
              </a:rPr>
              <a:t>https://www.youtube.com/watch?v=bBNV-YvdlO4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7907" y="4164037"/>
            <a:ext cx="3829433" cy="244483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42835" y="5567502"/>
            <a:ext cx="551676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Watch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this movie, can you make your own movie?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 Primary" pitchFamily="50" charset="0"/>
            </a:endParaRPr>
          </a:p>
        </p:txBody>
      </p:sp>
      <p:pic>
        <p:nvPicPr>
          <p:cNvPr id="12" name="Picture 2" descr="Image result for supertato super v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180" y="1410154"/>
            <a:ext cx="4708363" cy="264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908809" y="3382774"/>
            <a:ext cx="3522785" cy="21057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Sassoon Primary" pitchFamily="50" charset="0"/>
              </a:rPr>
              <a:t>Send a picture of your super vegetable to your class teacher!</a:t>
            </a:r>
            <a:endParaRPr lang="en-GB" sz="2000" dirty="0">
              <a:solidFill>
                <a:schemeClr val="tx1"/>
              </a:solidFill>
              <a:latin typeface="Sassoon Primary" pitchFamily="50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528606" y="3685611"/>
            <a:ext cx="528034" cy="721217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Image result for movie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446" y="3970442"/>
            <a:ext cx="2487552" cy="135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1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numbers to 20 clipar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" t="4301" r="2503" b="13249"/>
          <a:stretch/>
        </p:blipFill>
        <p:spPr bwMode="auto">
          <a:xfrm>
            <a:off x="1406948" y="2008159"/>
            <a:ext cx="3821875" cy="154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275" y="253833"/>
            <a:ext cx="63642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Maths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 Activity: </a:t>
            </a:r>
          </a:p>
          <a:p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Listen to the song and encourage your child to sing along to it:</a:t>
            </a:r>
          </a:p>
          <a:p>
            <a:pPr algn="ctr"/>
            <a:r>
              <a:rPr lang="en-GB" sz="2000" dirty="0">
                <a:latin typeface="Sassoon Primary" pitchFamily="50" charset="0"/>
                <a:hlinkClick r:id="rId3"/>
              </a:rPr>
              <a:t>https://www.youtube.com/watch?v=0VLxWIHRD4E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 Primary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7087" y="469141"/>
            <a:ext cx="4489461" cy="2261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Sassoon Primary" pitchFamily="50" charset="0"/>
              </a:rPr>
              <a:t>Optional maths activity in FS2 Home learning pack:</a:t>
            </a:r>
          </a:p>
          <a:p>
            <a:pPr algn="ctr"/>
            <a:endParaRPr lang="en-GB" sz="2400" dirty="0" smtClean="0">
              <a:latin typeface="Sassoon Primary" pitchFamily="50" charset="0"/>
            </a:endParaRPr>
          </a:p>
          <a:p>
            <a:pPr algn="ctr"/>
            <a:r>
              <a:rPr lang="en-GB" dirty="0" smtClean="0">
                <a:latin typeface="Sassoon Primary" pitchFamily="50" charset="0"/>
              </a:rPr>
              <a:t>Read </a:t>
            </a:r>
            <a:r>
              <a:rPr lang="en-GB" dirty="0">
                <a:latin typeface="Sassoon Primary" pitchFamily="50" charset="0"/>
              </a:rPr>
              <a:t>the number </a:t>
            </a:r>
            <a:r>
              <a:rPr lang="en-GB" dirty="0" smtClean="0">
                <a:latin typeface="Sassoon Primary" pitchFamily="50" charset="0"/>
              </a:rPr>
              <a:t>sentence and solve the subtraction sums.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Sassoon Primary" pitchFamily="50" charset="0"/>
              </a:rPr>
              <a:t>Write the answer </a:t>
            </a:r>
            <a:r>
              <a:rPr lang="en-GB" dirty="0">
                <a:solidFill>
                  <a:schemeClr val="tx1"/>
                </a:solidFill>
                <a:latin typeface="Sassoon Primary" pitchFamily="50" charset="0"/>
              </a:rPr>
              <a:t>in the box.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4003" y="3156942"/>
            <a:ext cx="4635627" cy="3193158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8817799" y="2629341"/>
            <a:ext cx="528034" cy="721217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23539" t="31738" r="8657" b="11044"/>
          <a:stretch/>
        </p:blipFill>
        <p:spPr>
          <a:xfrm>
            <a:off x="474042" y="4301544"/>
            <a:ext cx="5874726" cy="237673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29275" y="3901434"/>
            <a:ext cx="63642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Count the vegetables and find the matching number:</a:t>
            </a:r>
            <a:endParaRPr lang="en-US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 Primary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275" y="3901434"/>
            <a:ext cx="6364260" cy="27768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2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 Primary</vt:lpstr>
      <vt:lpstr>Office Theme</vt:lpstr>
      <vt:lpstr>Supertato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</dc:title>
  <dc:creator>Abbie Stewart</dc:creator>
  <cp:lastModifiedBy>Abbie Stewart</cp:lastModifiedBy>
  <cp:revision>3</cp:revision>
  <dcterms:created xsi:type="dcterms:W3CDTF">2020-03-03T04:52:29Z</dcterms:created>
  <dcterms:modified xsi:type="dcterms:W3CDTF">2020-03-05T04:33:38Z</dcterms:modified>
</cp:coreProperties>
</file>